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706" autoAdjust="0"/>
  </p:normalViewPr>
  <p:slideViewPr>
    <p:cSldViewPr>
      <p:cViewPr>
        <p:scale>
          <a:sx n="70" d="100"/>
          <a:sy n="70" d="100"/>
        </p:scale>
        <p:origin x="-78" y="-1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-3108" y="-84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DBA32EA-7E7F-443E-8727-8ADC6F073BB2}" type="datetimeFigureOut">
              <a:rPr lang="en-US"/>
              <a:pPr>
                <a:defRPr/>
              </a:pPr>
              <a:t>8/20/2010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3F8C528-4117-4BE8-B94C-D03795408D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DDAFA1C-F319-4333-9345-398B30B2EBAF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323851-30C1-4D81-B0E3-915ECFC46533}" type="datetime1">
              <a:rPr lang="en-US"/>
              <a:pPr>
                <a:defRPr/>
              </a:pPr>
              <a:t>8/20/2010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0A041C-93A6-4ED7-86C6-A664E8FB9C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99BF6A-8E9A-41D3-8504-B523CF32714A}" type="datetime1">
              <a:rPr lang="en-US"/>
              <a:pPr>
                <a:defRPr/>
              </a:pPr>
              <a:t>8/20/2010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1F9ADE-EB92-467C-BBFB-A0C6DF2BCD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6D7F22-E772-4968-823F-D16BFA6CA382}" type="datetime1">
              <a:rPr lang="en-US"/>
              <a:pPr>
                <a:defRPr/>
              </a:pPr>
              <a:t>8/20/2010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A01E0B-0430-4041-BAAF-E93B117991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rnell No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1400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609600"/>
            <a:ext cx="2286000" cy="5029200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>
            <a:lvl1pPr>
              <a:defRPr sz="1200" baseline="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19400" y="609600"/>
            <a:ext cx="5867400" cy="5029200"/>
          </a:xfrm>
          <a:ln>
            <a:solidFill>
              <a:schemeClr val="tx1"/>
            </a:solidFill>
          </a:ln>
        </p:spPr>
        <p:txBody>
          <a:bodyPr/>
          <a:lstStyle>
            <a:lvl1pPr>
              <a:defRPr sz="1200" baseline="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457200" y="5715000"/>
            <a:ext cx="8229600" cy="609600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>
            <a:lvl1pPr>
              <a:defRPr sz="1200" baseline="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31E483-5B17-4DEE-B034-11821BB2DD64}" type="datetime1">
              <a:rPr lang="en-US"/>
              <a:pPr>
                <a:defRPr/>
              </a:pPr>
              <a:t>8/20/2010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3AED25-86AE-4B3F-A484-968F501C76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6A2493-3E47-425D-A8C7-8479897E15A6}" type="datetime1">
              <a:rPr lang="en-US"/>
              <a:pPr>
                <a:defRPr/>
              </a:pPr>
              <a:t>8/20/2010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A32CF4-4A07-4842-BE72-4DF6A70CB7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58B18A-4844-4CAB-8CC8-0B1094E199C7}" type="datetime1">
              <a:rPr lang="en-US"/>
              <a:pPr>
                <a:defRPr/>
              </a:pPr>
              <a:t>8/20/2010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CBEAD7-B782-401E-9504-9AC0F44122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F03DFC-2F48-491D-ABC0-D1588D22E586}" type="datetime1">
              <a:rPr lang="en-US"/>
              <a:pPr>
                <a:defRPr/>
              </a:pPr>
              <a:t>8/20/2010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805CB3-7396-4602-AAA8-E010CC414E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F617BC-3CE8-42A3-A04F-C88FF355493C}" type="datetime1">
              <a:rPr lang="en-US"/>
              <a:pPr>
                <a:defRPr/>
              </a:pPr>
              <a:t>8/20/2010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75CF90-8947-4194-918B-2DD2FB0D54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B78D2B-7E64-4D74-98B5-6D19BAB603DA}" type="datetime1">
              <a:rPr lang="en-US"/>
              <a:pPr>
                <a:defRPr/>
              </a:pPr>
              <a:t>8/20/2010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CB1B9F-A3CC-46CE-84CD-380997907A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8D7D5C-126B-4946-97AC-863F6BEBC08A}" type="datetime1">
              <a:rPr lang="en-US"/>
              <a:pPr>
                <a:defRPr/>
              </a:pPr>
              <a:t>8/20/2010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F333D-C8F3-4012-99FB-F09C2FFAC2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180C91-1AAD-4BC0-9FFF-52AD733CA843}" type="datetime1">
              <a:rPr lang="en-US"/>
              <a:pPr>
                <a:defRPr/>
              </a:pPr>
              <a:t>8/20/2010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26B1DF-90CB-4658-A445-240D366142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E042A7-F3E3-4DC1-976E-5478E16776C8}" type="datetime1">
              <a:rPr lang="en-US"/>
              <a:pPr>
                <a:defRPr/>
              </a:pPr>
              <a:t>8/20/2010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5F9916-F494-4AA3-87D9-ABDFCFEE85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61E5792-B099-48B4-9C34-F857F5482C93}" type="datetime1">
              <a:rPr lang="en-US"/>
              <a:pPr>
                <a:defRPr/>
              </a:pPr>
              <a:t>8/20/2010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2EA0CC8-44F3-47EC-8829-E07C7648AF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5" r:id="rId1"/>
    <p:sldLayoutId id="2147483664" r:id="rId2"/>
    <p:sldLayoutId id="2147483663" r:id="rId3"/>
    <p:sldLayoutId id="2147483662" r:id="rId4"/>
    <p:sldLayoutId id="2147483661" r:id="rId5"/>
    <p:sldLayoutId id="2147483660" r:id="rId6"/>
    <p:sldLayoutId id="2147483659" r:id="rId7"/>
    <p:sldLayoutId id="2147483658" r:id="rId8"/>
    <p:sldLayoutId id="2147483657" r:id="rId9"/>
    <p:sldLayoutId id="2147483656" r:id="rId10"/>
    <p:sldLayoutId id="2147483655" r:id="rId11"/>
    <p:sldLayoutId id="2147483654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TOO MUCH CONTROL IS NEVER ENOUGH!</a:t>
            </a:r>
          </a:p>
        </p:txBody>
      </p:sp>
      <p:sp>
        <p:nvSpPr>
          <p:cNvPr id="15362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FFFFFF"/>
                </a:solidFill>
              </a:rPr>
              <a:t>CONTROLLED EXPERIMENTS</a:t>
            </a:r>
          </a:p>
          <a:p>
            <a:pPr eaLnBrk="1" hangingPunct="1"/>
            <a:endParaRPr lang="en-US" smtClean="0">
              <a:solidFill>
                <a:srgbClr val="FFFFFF"/>
              </a:solidFill>
            </a:endParaRPr>
          </a:p>
          <a:p>
            <a:pPr eaLnBrk="1" hangingPunct="1"/>
            <a:r>
              <a:rPr lang="en-US" smtClean="0">
                <a:solidFill>
                  <a:srgbClr val="FFFFFF"/>
                </a:solidFill>
              </a:rPr>
              <a:t>Physical Science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093EF8-C92E-4923-AF89-7EA102D9D730}" type="slidenum">
              <a:rPr lang="en-US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/>
          <a:lstStyle/>
          <a:p>
            <a:pPr eaLnBrk="1" hangingPunct="1"/>
            <a:r>
              <a:rPr lang="en-US" sz="2800" smtClean="0"/>
              <a:t>Driving Question:  How can we use the Scientific Method to solve problems in our daily lives?</a:t>
            </a:r>
          </a:p>
        </p:txBody>
      </p:sp>
      <p:sp>
        <p:nvSpPr>
          <p:cNvPr id="16386" name="Content Placeholder 7"/>
          <p:cNvSpPr>
            <a:spLocks noGrp="1"/>
          </p:cNvSpPr>
          <p:nvPr>
            <p:ph sz="half" idx="1"/>
          </p:nvPr>
        </p:nvSpPr>
        <p:spPr>
          <a:xfrm>
            <a:off x="457200" y="914400"/>
            <a:ext cx="2286000" cy="47244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z="2000" u="sng" smtClean="0"/>
              <a:t>Key  Words</a:t>
            </a:r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/>
            <a:endParaRPr lang="en-US" sz="1600" smtClean="0"/>
          </a:p>
        </p:txBody>
      </p:sp>
      <p:sp>
        <p:nvSpPr>
          <p:cNvPr id="16387" name="Content Placeholder 3"/>
          <p:cNvSpPr>
            <a:spLocks noGrp="1"/>
          </p:cNvSpPr>
          <p:nvPr>
            <p:ph sz="half" idx="2"/>
          </p:nvPr>
        </p:nvSpPr>
        <p:spPr>
          <a:xfrm>
            <a:off x="2819400" y="914400"/>
            <a:ext cx="6096000" cy="47244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/>
              <a:t>-Controlled Experiments—one group gets what you are testing &amp; another does not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2400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/>
              <a:t>-Advantage of a controlled experiment: (add discussion here)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u="sng" smtClean="0"/>
              <a:t>-Control</a:t>
            </a:r>
            <a:r>
              <a:rPr lang="en-US" sz="2400" smtClean="0"/>
              <a:t>—gets nothing; carries on as normal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u="sng" smtClean="0"/>
              <a:t>-Variable</a:t>
            </a:r>
            <a:r>
              <a:rPr lang="en-US" sz="2400" smtClean="0"/>
              <a:t>—what you change in the experiment; what you are testing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/>
              <a:t>-2 types variables: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/>
              <a:t>	-</a:t>
            </a:r>
            <a:r>
              <a:rPr lang="en-US" sz="2400" u="sng" smtClean="0"/>
              <a:t>independent variable</a:t>
            </a:r>
            <a:r>
              <a:rPr lang="en-US" sz="2400" smtClean="0"/>
              <a:t>—what is controlled in the experiment; what you change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/>
              <a:t>	-</a:t>
            </a:r>
            <a:r>
              <a:rPr lang="en-US" sz="2400" u="sng" smtClean="0"/>
              <a:t>dependent variable</a:t>
            </a:r>
            <a:r>
              <a:rPr lang="en-US" sz="2400" smtClean="0"/>
              <a:t>—what is measured in the experiment; what is the result of your change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240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45C9AA92-86EC-4A22-BD85-8E4C166FEF09}" type="slidenum">
              <a:rPr lang="en-US"/>
              <a:pPr>
                <a:defRPr/>
              </a:pPr>
              <a:t>2</a:t>
            </a:fld>
            <a:endParaRPr lang="en-US"/>
          </a:p>
        </p:txBody>
      </p:sp>
      <p:sp>
        <p:nvSpPr>
          <p:cNvPr id="16389" name="Content Placeholder 4"/>
          <p:cNvSpPr>
            <a:spLocks noGrp="1"/>
          </p:cNvSpPr>
          <p:nvPr>
            <p:ph sz="quarter" idx="13"/>
          </p:nvPr>
        </p:nvSpPr>
        <p:spPr>
          <a:xfrm>
            <a:off x="457200" y="5867400"/>
            <a:ext cx="8458200" cy="9906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z="1600" smtClean="0"/>
              <a:t>20  WORD GIST (SUMMARY)</a:t>
            </a:r>
          </a:p>
        </p:txBody>
      </p:sp>
      <p:pic>
        <p:nvPicPr>
          <p:cNvPr id="2052" name="Picture 4" descr="C:\Users\Dealtree\AppData\Local\Microsoft\Windows\Temporary Internet Files\Content.IE5\0HC1JY8Z\MMj03005090000[1]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0" y="56388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apples and book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770</TotalTime>
  <Words>97</Words>
  <Application>Microsoft Office PowerPoint</Application>
  <PresentationFormat>On-screen Show (4:3)</PresentationFormat>
  <Paragraphs>27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apples and books</vt:lpstr>
      <vt:lpstr>TOO MUCH CONTROL IS NEVER ENOUGH!</vt:lpstr>
      <vt:lpstr>Driving Question:  How can we use the Scientific Method to solve problems in our daily lives?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Phylum:  Platyhelminthes</dc:title>
  <dc:creator>Dealtree</dc:creator>
  <cp:lastModifiedBy>kmcgrady</cp:lastModifiedBy>
  <cp:revision>17</cp:revision>
  <dcterms:created xsi:type="dcterms:W3CDTF">2010-01-08T16:29:48Z</dcterms:created>
  <dcterms:modified xsi:type="dcterms:W3CDTF">2010-08-20T22:15:54Z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TC300006991033</vt:lpwstr>
  </property>
</Properties>
</file>